
<file path=[Content_Types].xml><?xml version="1.0" encoding="utf-8"?>
<Types xmlns="http://schemas.openxmlformats.org/package/2006/content-types">
  <Default Extension="bin" ContentType="image/png"/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0001" r:id="rId2"/>
    <p:sldId id="40004" r:id="rId3"/>
    <p:sldId id="40009" r:id="rId4"/>
    <p:sldId id="40015" r:id="rId5"/>
    <p:sldId id="40022" r:id="rId6"/>
    <p:sldId id="40030" r:id="rId7"/>
    <p:sldId id="4003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20A"/>
    <a:srgbClr val="545454"/>
    <a:srgbClr val="3A3A3A"/>
    <a:srgbClr val="05B2AB"/>
    <a:srgbClr val="6DCBD5"/>
    <a:srgbClr val="00AEEE"/>
    <a:srgbClr val="382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Props.xml.rels><?xml version="1.0" encoding="UTF-8" standalone="yes"?>
<Relationships xmlns="http://schemas.openxmlformats.org/package/2006/relationships"><Relationship Id="R3e973535d22946bf" Type="http:/schemas.openxmlformats.org/officeDocument/2006/relationships/attachedTemplate" Target="NULL" TargetMode="External"/></Relationships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CFAC797-4DEC-4BEF-82BD-38641B113F2C}"/>
              </a:ext>
            </a:extLst>
          </p:cNvPr>
          <p:cNvSpPr/>
          <p:nvPr userDrawn="1"/>
        </p:nvSpPr>
        <p:spPr>
          <a:xfrm>
            <a:off x="0" y="0"/>
            <a:ext cx="8941699" cy="6858000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586179-55C3-48AA-84E3-D0FA587D779E}"/>
              </a:ext>
            </a:extLst>
          </p:cNvPr>
          <p:cNvSpPr/>
          <p:nvPr userDrawn="1"/>
        </p:nvSpPr>
        <p:spPr>
          <a:xfrm>
            <a:off x="0" y="55857"/>
            <a:ext cx="8868872" cy="6746286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97EBC6B-C838-4C6A-8E46-3157C55C6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264" y="2976560"/>
            <a:ext cx="7968343" cy="904875"/>
          </a:xfrm>
          <a:prstGeom prst="rect">
            <a:avLst/>
          </a:prstGeom>
        </p:spPr>
        <p:txBody>
          <a:bodyPr anchor="ctr"/>
          <a:lstStyle>
            <a:lvl1pPr algn="ctr">
              <a:defRPr sz="3600" b="0">
                <a:solidFill>
                  <a:srgbClr val="FF820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E08AD5-0B04-490F-8BF4-5A3D94827D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8376" y="3047998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CFAC797-4DEC-4BEF-82BD-38641B113F2C}"/>
              </a:ext>
            </a:extLst>
          </p:cNvPr>
          <p:cNvSpPr/>
          <p:nvPr userDrawn="1"/>
        </p:nvSpPr>
        <p:spPr>
          <a:xfrm>
            <a:off x="0" y="0"/>
            <a:ext cx="8941699" cy="6858000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586179-55C3-48AA-84E3-D0FA587D779E}"/>
              </a:ext>
            </a:extLst>
          </p:cNvPr>
          <p:cNvSpPr/>
          <p:nvPr userDrawn="1"/>
        </p:nvSpPr>
        <p:spPr>
          <a:xfrm>
            <a:off x="0" y="55857"/>
            <a:ext cx="8868872" cy="6746286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>
                <a:ln>
                  <a:noFill/>
                </a:ln>
                <a:latin typeface="Montserrat" panose="00000800000000000000" pitchFamily="50" charset="0"/>
              </a:rPr>
              <a:t>`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97EBC6B-C838-4C6A-8E46-3157C55C6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264" y="2976560"/>
            <a:ext cx="7968343" cy="904875"/>
          </a:xfrm>
          <a:prstGeom prst="rect">
            <a:avLst/>
          </a:prstGeom>
        </p:spPr>
        <p:txBody>
          <a:bodyPr anchor="ctr"/>
          <a:lstStyle>
            <a:lvl1pPr algn="ctr">
              <a:defRPr sz="3600" b="0">
                <a:solidFill>
                  <a:srgbClr val="FF820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E08AD5-0B04-490F-8BF4-5A3D94827D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8376" y="3047998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64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FA27350-B775-4966-84A4-053A1F6393A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0D8F26-E58C-41AE-821A-8203C57BA27F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AB2A3-B5FB-4C21-8D93-C72EE980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47" y="2472698"/>
            <a:ext cx="8707590" cy="904875"/>
          </a:xfrm>
          <a:prstGeom prst="rect">
            <a:avLst/>
          </a:prstGeom>
        </p:spPr>
        <p:txBody>
          <a:bodyPr anchor="ctr"/>
          <a:lstStyle>
            <a:lvl1pPr>
              <a:defRPr sz="2800">
                <a:solidFill>
                  <a:srgbClr val="3A3A3A"/>
                </a:solidFill>
                <a:latin typeface="Montserrat" panose="000008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4B7D99-61B0-4191-92DE-864227755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1147" y="3528808"/>
            <a:ext cx="8707590" cy="14002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3A3A3A"/>
                </a:solidFill>
                <a:latin typeface="Montserrat" panose="000008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45E088C-2BD9-440C-9BD8-B781BF4E23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6F348B-57F2-4013-AC14-419D501484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E1B9D39-4887-498F-994B-9B167F56D5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A5023D27-9D68-4E6D-9C90-2B3C9C827B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8376" y="3047998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4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231A8E-131B-41E9-8DC7-387DEF2B7DA7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8D98F0-E7DF-45DC-8BC2-FBD7D97B262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84325AE-7684-4B07-9D4F-445B1F15FD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9897400-342B-4458-B12D-2F5154515A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4749172-F09F-461F-A687-BE1759E5FF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F38B3D3-D400-4DE3-8A3C-09DA58202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21"/>
            <a:ext cx="8629650" cy="748512"/>
          </a:xfrm>
          <a:prstGeom prst="rect">
            <a:avLst/>
          </a:prstGeom>
        </p:spPr>
        <p:txBody>
          <a:bodyPr anchor="b"/>
          <a:lstStyle>
            <a:lvl1pPr>
              <a:defRPr sz="4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A56E3DC-6CAD-4EA0-A112-33357E491D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355"/>
            <a:ext cx="10515600" cy="3917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9574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DE0335-E237-48F7-83D5-4EEE98DF6D0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8E4D1-3A76-481F-A67D-E305644FE9BE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1A148B3-90E2-4144-B97B-95BAFD631F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0273D5E-0E90-412D-9799-65441B23B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8C86483-E867-4137-A71D-582C52054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FD1BD8-B6F9-4791-AC61-BB5EEFAB5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21"/>
            <a:ext cx="8629650" cy="748512"/>
          </a:xfrm>
          <a:prstGeom prst="rect">
            <a:avLst/>
          </a:prstGeom>
        </p:spPr>
        <p:txBody>
          <a:bodyPr anchor="b"/>
          <a:lstStyle>
            <a:lvl1pPr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C6C0675-24BC-41C5-AD7E-C922A2CC5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355"/>
            <a:ext cx="10515600" cy="3917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522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ing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AB2A3-B5FB-4C21-8D93-C72EE980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21"/>
            <a:ext cx="8629650" cy="748512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4B7D99-61B0-4191-92DE-864227755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355"/>
            <a:ext cx="10515600" cy="3917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E76A5D-16C9-4D38-8521-A3A75C454AF9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B8F022-911D-4F70-A08D-7828F2C4E925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62C7FE-FFAA-4CC5-B849-36A121921C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B0AAE10-AFE3-4136-A27C-1CBB0CA78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F71FBC8-DB0C-4CC5-A8A2-B48129BDA3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762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3C07D2B0-58F5-45E6-9FED-535E1F730C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999" y="1379367"/>
            <a:ext cx="7557655" cy="459359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>
              <a:defRPr sz="1200">
                <a:solidFill>
                  <a:srgbClr val="3A3A3A"/>
                </a:solidFill>
                <a:latin typeface="Montserrat" panose="00000800000000000000" pitchFamily="50" charset="0"/>
              </a:defRPr>
            </a:lvl2pPr>
            <a:lvl3pPr>
              <a:defRPr sz="1100">
                <a:solidFill>
                  <a:srgbClr val="3A3A3A"/>
                </a:solidFill>
                <a:latin typeface="Montserrat" panose="00000800000000000000" pitchFamily="50" charset="0"/>
              </a:defRPr>
            </a:lvl3pPr>
            <a:lvl4pPr>
              <a:defRPr sz="1050">
                <a:solidFill>
                  <a:srgbClr val="3A3A3A"/>
                </a:solidFill>
                <a:latin typeface="Montserrat" panose="00000800000000000000" pitchFamily="50" charset="0"/>
              </a:defRPr>
            </a:lvl4pPr>
            <a:lvl5pPr>
              <a:defRPr sz="1050">
                <a:solidFill>
                  <a:srgbClr val="3A3A3A"/>
                </a:solidFill>
                <a:latin typeface="Montserrat" panose="00000800000000000000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300778" cy="821748"/>
          </a:xfrm>
          <a:prstGeom prst="rect">
            <a:avLst/>
          </a:prstGeom>
        </p:spPr>
        <p:txBody>
          <a:bodyPr anchor="ctr"/>
          <a:lstStyle>
            <a:lvl1pPr algn="l"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7FEDF3-8C9A-441B-9795-BB0FB0369ABD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EC63DF-A107-4D13-B748-D37CDB99A82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8468086-7E34-4799-9E3D-63C09FD68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30F21C1-5D42-4FA4-A2E5-2C3D2F344D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5F7EA34-D787-4758-B648-5E76AEBE87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16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3C07D2B0-58F5-45E6-9FED-535E1F730C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999" y="1379367"/>
            <a:ext cx="7557655" cy="459359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>
              <a:defRPr sz="1200">
                <a:solidFill>
                  <a:srgbClr val="3A3A3A"/>
                </a:solidFill>
                <a:latin typeface="Montserrat" panose="00000800000000000000" pitchFamily="50" charset="0"/>
              </a:defRPr>
            </a:lvl2pPr>
            <a:lvl3pPr>
              <a:defRPr sz="1100">
                <a:solidFill>
                  <a:srgbClr val="3A3A3A"/>
                </a:solidFill>
                <a:latin typeface="Montserrat" panose="00000800000000000000" pitchFamily="50" charset="0"/>
              </a:defRPr>
            </a:lvl3pPr>
            <a:lvl4pPr>
              <a:defRPr sz="1050">
                <a:solidFill>
                  <a:srgbClr val="3A3A3A"/>
                </a:solidFill>
                <a:latin typeface="Montserrat" panose="00000800000000000000" pitchFamily="50" charset="0"/>
              </a:defRPr>
            </a:lvl4pPr>
            <a:lvl5pPr>
              <a:defRPr sz="1050">
                <a:solidFill>
                  <a:srgbClr val="3A3A3A"/>
                </a:solidFill>
                <a:latin typeface="Montserrat" panose="00000800000000000000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3C07D2B0-58F5-45E6-9FED-535E1F730C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999" y="1379367"/>
            <a:ext cx="11603738" cy="459359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B11520-4CC4-4EC2-85DC-384565497D85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A89021-F3CF-47E4-A302-CDF71AF07A7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0462794-3A40-4D57-86F8-FE110A71DB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CD16C3D-3DF9-4667-A1FF-590D1843C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36FA444F-2390-49F7-933E-E4C5DBABFB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4624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C07D2B0-58F5-45E6-9FED-535E1F730C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999" y="1379367"/>
            <a:ext cx="6787897" cy="459359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26647305-98C7-4BC0-80D7-30F5C42BD87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74025" y="1408113"/>
            <a:ext cx="3749675" cy="2268537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929A10-976C-4041-A3C7-DE34CC1FF313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5DAADB-8A78-436A-883F-B0F89313BD96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4E44E22-FFE1-46DD-9DC4-8C7944C4EE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30AF6B37-EC6D-4D54-91F2-1255A25FB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C5CB277-DC30-4348-B23F-728A4785DE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3552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8835E7-C677-48FB-8A18-F9E5F3ED60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45454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Comfortaa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C76517-44D4-4BD4-8F42-70C6A9A3C7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FF820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Comfortaa" pitchFamily="2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FA3A891-F83E-4EBA-B352-3E19786845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0" y="3048000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25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9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97D8943-C5CF-4FDF-84FF-72690BD175E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599851" y="152709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0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72" r:id="rId4"/>
    <p:sldLayoutId id="2147483673" r:id="rId5"/>
    <p:sldLayoutId id="2147483675" r:id="rId6"/>
    <p:sldLayoutId id="2147483664" r:id="rId7"/>
    <p:sldLayoutId id="2147483674" r:id="rId8"/>
    <p:sldLayoutId id="2147483676" r:id="rId9"/>
    <p:sldLayoutId id="2147483677" r:id="rId10"/>
    <p:sldLayoutId id="2147483678" r:id="rId11"/>
    <p:sldLayoutId id="21474836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in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bin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FA27350-B775-4966-84A4-053A1F6393A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0D8F26-E58C-41AE-821A-8203C57BA27F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AB2A3-B5FB-4C21-8D93-C72EE980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47" y="2472698"/>
            <a:ext cx="8707590" cy="9048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How to enable security keys for your company's Salesforce account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4B7D99-61B0-4191-92DE-864227755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1147" y="3528808"/>
            <a:ext cx="8707590" cy="140029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b="0" i="0" u="none" dirty="0"/>
              <a:t>This guide will run you through the process of how to enable users to use a security key as a MFA option.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45E088C-2BD9-440C-9BD8-B781BF4E23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6F348B-57F2-4013-AC14-419D501484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E1B9D39-4887-498F-994B-9B167F56D5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2441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1. </a:t>
            </a:r>
            <a:r>
              <a:rPr lang="en-AU" b="0" i="0" u="none" dirty="0"/>
              <a:t>Click the gear</a:t>
            </a:r>
          </a:p>
          <a:p>
            <a:r>
              <a:t>2. </a:t>
            </a:r>
            <a:r>
              <a:rPr lang="en-AU" b="0" i="0" u="none" dirty="0"/>
              <a:t>Click </a:t>
            </a:r>
            <a:r>
              <a:rPr lang="en-AU" b="1" i="0" u="none" dirty="0"/>
              <a:t>Setup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2</a:t>
            </a:fld>
            <a:endParaRPr lang="en-AU"/>
          </a:p>
        </p:txBody>
      </p:sp>
      <p:pic>
        <p:nvPicPr>
          <p:cNvPr id="4000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FEB09B2-427B-B760-5F2B-D925DC8A6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3. </a:t>
            </a:r>
            <a:r>
              <a:rPr lang="en-AU" b="0" i="0" u="none" dirty="0"/>
              <a:t>Search for </a:t>
            </a:r>
            <a:r>
              <a:rPr lang="en-AU" b="1" i="0" u="none" dirty="0"/>
              <a:t>Identity Verification.</a:t>
            </a:r>
          </a:p>
          <a:p>
            <a:r>
              <a:t>4. </a:t>
            </a:r>
            <a:r>
              <a:rPr lang="en-AU" b="0" i="0" u="none" dirty="0"/>
              <a:t>Click </a:t>
            </a:r>
            <a:r>
              <a:rPr lang="en-AU" b="1" i="0" u="none" dirty="0"/>
              <a:t>Identity Verification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3</a:t>
            </a:fld>
            <a:endParaRPr lang="en-AU"/>
          </a:p>
        </p:txBody>
      </p:sp>
      <p:pic>
        <p:nvPicPr>
          <p:cNvPr id="40010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208B49D-F9D1-47E5-CC14-E719A8EE5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5. </a:t>
            </a:r>
            <a:r>
              <a:rPr lang="en-AU" b="0" i="0" u="none" dirty="0"/>
              <a:t>Check </a:t>
            </a:r>
            <a:r>
              <a:rPr lang="en-AU" b="1" i="0" u="none" dirty="0"/>
              <a:t>let users verify their identity...</a:t>
            </a:r>
            <a:r>
              <a:rPr lang="en-AU" b="0" i="0" u="none" dirty="0"/>
              <a:t> as shown.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4</a:t>
            </a:fld>
            <a:endParaRPr lang="en-AU"/>
          </a:p>
        </p:txBody>
      </p:sp>
      <p:pic>
        <p:nvPicPr>
          <p:cNvPr id="4001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6. </a:t>
            </a:r>
            <a:r>
              <a:rPr lang="en-AU" b="0" i="0" u="none" dirty="0"/>
              <a:t>Scroll to the bottom of the page and click Save.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5</a:t>
            </a:fld>
            <a:endParaRPr lang="en-AU"/>
          </a:p>
        </p:txBody>
      </p:sp>
      <p:pic>
        <p:nvPicPr>
          <p:cNvPr id="40023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44314F6-FFF3-9886-09F7-DA9AF3821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7. </a:t>
            </a:r>
            <a:r>
              <a:rPr lang="en-AU" b="0" i="0" u="none" dirty="0"/>
              <a:t>You should see a notification popup telling you that the setting has been saved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6</a:t>
            </a:fld>
            <a:endParaRPr lang="en-AU"/>
          </a:p>
        </p:txBody>
      </p:sp>
      <p:pic>
        <p:nvPicPr>
          <p:cNvPr id="40031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C5DDF1A-2715-A0B0-452E-B989E2ECA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Heading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DE0335-E237-48F7-83D5-4EEE98DF6D0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8E4D1-3A76-481F-A67D-E305644FE9BE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1A148B3-90E2-4144-B97B-95BAFD631F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24/03/2023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0273D5E-0E90-412D-9799-65441B23B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8C86483-E867-4137-A71D-582C52054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7</a:t>
            </a:fld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FD1BD8-B6F9-4791-AC61-BB5EEFAB5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21"/>
            <a:ext cx="8629650" cy="74851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You're done!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C6C0675-24BC-41C5-AD7E-C922A2CC5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355"/>
            <a:ext cx="10515600" cy="391729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b="0" i="0" u="none" dirty="0"/>
              <a:t>Congratulations, you've reached the end of the guide.</a:t>
            </a:r>
          </a:p>
          <a:p>
            <a:r>
              <a:rPr lang="en-AU" b="0" i="0" u="none" dirty="0"/>
              <a:t>Users can now register and use security keys as a 2nd factor of authentication when signing into Salesforce</a:t>
            </a:r>
          </a:p>
        </p:txBody>
      </p:sp>
    </p:spTree>
    <p:extLst>
      <p:ext uri="{BB962C8B-B14F-4D97-AF65-F5344CB8AC3E}">
        <p14:creationId xmlns:p14="http://schemas.microsoft.com/office/powerpoint/2010/main" val="1705222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idekick Softwar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E55AB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Template.potx" id="{C2C67E3D-A660-40A5-A45A-9A82135E23C7}" vid="{47181758-F100-4570-BCDE-624A1F09B33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CAFACE4378264388374B453583C036" ma:contentTypeVersion="18" ma:contentTypeDescription="Create a new document." ma:contentTypeScope="" ma:versionID="167d02b0247930873144624fed13587b">
  <xsd:schema xmlns:xsd="http://www.w3.org/2001/XMLSchema" xmlns:xs="http://www.w3.org/2001/XMLSchema" xmlns:p="http://schemas.microsoft.com/office/2006/metadata/properties" xmlns:ns2="745e5142-ff1e-4393-922d-7893cd36b48d" xmlns:ns3="0c761123-8cd7-473c-9881-29662bff6c3e" targetNamespace="http://schemas.microsoft.com/office/2006/metadata/properties" ma:root="true" ma:fieldsID="ca86329c57b14ef64312a2b16ad3c028" ns2:_="" ns3:_="">
    <xsd:import namespace="745e5142-ff1e-4393-922d-7893cd36b48d"/>
    <xsd:import namespace="0c761123-8cd7-473c-9881-29662bff6c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LengthInSecond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5e5142-ff1e-4393-922d-7893cd36b4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3eb26d-982b-47dc-b115-c16115a7e8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Notes" ma:index="24" nillable="true" ma:displayName="Notes" ma:format="Dropdown" ma:internalName="Note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761123-8cd7-473c-9881-29662bff6c3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77a91eb-033e-465b-a7ba-01fa777a594b}" ma:internalName="TaxCatchAll" ma:showField="CatchAllData" ma:web="0c761123-8cd7-473c-9881-29662bff6c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c761123-8cd7-473c-9881-29662bff6c3e" xsi:nil="true"/>
    <Notes xmlns="745e5142-ff1e-4393-922d-7893cd36b48d" xsi:nil="true"/>
    <lcf76f155ced4ddcb4097134ff3c332f xmlns="745e5142-ff1e-4393-922d-7893cd36b4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A1DBA80-6539-4910-8E8D-239CC99A19B1}"/>
</file>

<file path=customXml/itemProps2.xml><?xml version="1.0" encoding="utf-8"?>
<ds:datastoreItem xmlns:ds="http://schemas.openxmlformats.org/officeDocument/2006/customXml" ds:itemID="{55A14772-7397-46CB-BB71-77370A639B80}"/>
</file>

<file path=customXml/itemProps3.xml><?xml version="1.0" encoding="utf-8"?>
<ds:datastoreItem xmlns:ds="http://schemas.openxmlformats.org/officeDocument/2006/customXml" ds:itemID="{D6B132A6-7027-4D76-A8F4-D30F9818B1E7}"/>
</file>

<file path=docProps/app.xml><?xml version="1.0" encoding="utf-8"?>
<Properties xmlns="http://schemas.openxmlformats.org/officeDocument/2006/extended-properties" xmlns:vt="http://schemas.openxmlformats.org/officeDocument/2006/docPropsVTypes">
  <Template>20230324153059</Template>
  <TotalTime>0</TotalTime>
  <Words>140</Words>
  <Application>Microsoft Office PowerPoint</Application>
  <PresentationFormat>Widescreen</PresentationFormat>
  <Paragraphs>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Comfortaa</vt:lpstr>
      <vt:lpstr>Montserrat</vt:lpstr>
      <vt:lpstr>Office Theme</vt:lpstr>
      <vt:lpstr>How to enable security keys for your company's Salesforce account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You're done!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enable security keys for your company's Salesforce account</dc:title>
  <dc:creator>Nigel Wilson</dc:creator>
  <cp:lastModifiedBy>Nigel Wilson</cp:lastModifiedBy>
  <cp:revision>1</cp:revision>
  <dcterms:created xsi:type="dcterms:W3CDTF">2023-03-24T04:31:01Z</dcterms:created>
  <dcterms:modified xsi:type="dcterms:W3CDTF">2023-03-24T04:31:41Z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0x0101000ECAFACE4378264388374B453583C036</vt:lpwstr>
  </property>
</Properties>
</file>