
<file path=[Content_Types].xml><?xml version="1.0" encoding="utf-8"?>
<Types xmlns="http://schemas.openxmlformats.org/package/2006/content-types">
  <Default Extension="bin" ContentType="image/png"/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001" r:id="rId2"/>
    <p:sldId id="40004" r:id="rId3"/>
    <p:sldId id="40009" r:id="rId4"/>
    <p:sldId id="40015" r:id="rId5"/>
    <p:sldId id="40022" r:id="rId6"/>
    <p:sldId id="4003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A"/>
    <a:srgbClr val="545454"/>
    <a:srgbClr val="3A3A3A"/>
    <a:srgbClr val="05B2AB"/>
    <a:srgbClr val="6DCBD5"/>
    <a:srgbClr val="00AEEE"/>
    <a:srgbClr val="382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Props.xml.rels><?xml version="1.0" encoding="UTF-8" standalone="yes"?>
<Relationships xmlns="http://schemas.openxmlformats.org/package/2006/relationships"><Relationship Id="Rf8aa64bebe684dba" Type="http:/schemas.openxmlformats.org/officeDocument/2006/relationships/attachedTemplate" Target="NULL" TargetMode="External"/></Relationships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ln>
                  <a:noFill/>
                </a:ln>
                <a:latin typeface="Montserrat" panose="00000800000000000000" pitchFamily="50" charset="0"/>
              </a:rPr>
              <a:t>`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4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FA27350-B775-4966-84A4-053A1F6393A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0D8F26-E58C-41AE-821A-8203C57BA27F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2472698"/>
            <a:ext cx="8707590" cy="904875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147" y="3528808"/>
            <a:ext cx="8707590" cy="1400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45E088C-2BD9-440C-9BD8-B781BF4E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6F348B-57F2-4013-AC14-419D50148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1B9D39-4887-498F-994B-9B167F56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5023D27-9D68-4E6D-9C90-2B3C9C827B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4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231A8E-131B-41E9-8DC7-387DEF2B7DA7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D98F0-E7DF-45DC-8BC2-FBD7D97B26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84325AE-7684-4B07-9D4F-445B1F15F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9897400-342B-4458-B12D-2F5154515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749172-F09F-461F-A687-BE1759E5F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F38B3D3-D400-4DE3-8A3C-09DA5820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A56E3DC-6CAD-4EA0-A112-33357E491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57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ing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76A5D-16C9-4D38-8521-A3A75C454AF9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8F022-911D-4F70-A08D-7828F2C4E925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62C7FE-FFAA-4CC5-B849-36A121921C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B0AAE10-AFE3-4136-A27C-1CBB0CA7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71FBC8-DB0C-4CC5-A8A2-B48129BDA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762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300778" cy="821748"/>
          </a:xfrm>
          <a:prstGeom prst="rect">
            <a:avLst/>
          </a:prstGeom>
        </p:spPr>
        <p:txBody>
          <a:bodyPr anchor="ctr"/>
          <a:lstStyle>
            <a:lvl1pPr algn="l"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FEDF3-8C9A-441B-9795-BB0FB0369ABD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C63DF-A107-4D13-B748-D37CDB99A8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8468086-7E34-4799-9E3D-63C09FD68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30F21C1-5D42-4FA4-A2E5-2C3D2F344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F7EA34-D787-4758-B648-5E76AEBE8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6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11603738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B11520-4CC4-4EC2-85DC-384565497D85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A89021-F3CF-47E4-A302-CDF71AF07A7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0462794-3A40-4D57-86F8-FE110A71D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D16C3D-3DF9-4667-A1FF-590D1843C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6FA444F-2390-49F7-933E-E4C5DBABF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62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6787897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26647305-98C7-4BC0-80D7-30F5C42BD8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4025" y="1408113"/>
            <a:ext cx="3749675" cy="226853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929A10-976C-4041-A3C7-DE34CC1FF313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5DAADB-8A78-436A-883F-B0F89313BD96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4E44E22-FFE1-46DD-9DC4-8C7944C4E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0AF6B37-EC6D-4D54-91F2-1255A25FB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C5CB277-DC30-4348-B23F-728A4785D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55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8835E7-C677-48FB-8A18-F9E5F3ED60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5454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76517-44D4-4BD4-8F42-70C6A9A3C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FF820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A3A891-F83E-4EBA-B352-3E1978684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0" y="3048000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5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7D8943-C5CF-4FDF-84FF-72690BD175E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99851" y="152709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0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72" r:id="rId4"/>
    <p:sldLayoutId id="2147483673" r:id="rId5"/>
    <p:sldLayoutId id="2147483675" r:id="rId6"/>
    <p:sldLayoutId id="2147483664" r:id="rId7"/>
    <p:sldLayoutId id="2147483674" r:id="rId8"/>
    <p:sldLayoutId id="2147483676" r:id="rId9"/>
    <p:sldLayoutId id="2147483677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1418359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How to remove a security key from your Salesforce account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919" y="2737093"/>
            <a:ext cx="10515600" cy="39172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This guide will walk you through the process of how to remove a security key if you have one registered for MFA on your Salesforce account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1. </a:t>
            </a:r>
            <a:r>
              <a:rPr lang="en-AU" b="0" i="0" u="none" dirty="0"/>
              <a:t>Click on your profile picture</a:t>
            </a:r>
          </a:p>
          <a:p>
            <a:r>
              <a:t>2. </a:t>
            </a:r>
            <a:r>
              <a:rPr lang="en-AU" b="0" i="0" u="none" dirty="0"/>
              <a:t>Click on </a:t>
            </a:r>
            <a:r>
              <a:rPr lang="en-AU" b="1" i="0" u="none" dirty="0"/>
              <a:t>Settings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</a:t>
            </a:fld>
            <a:endParaRPr lang="en-AU"/>
          </a:p>
        </p:txBody>
      </p:sp>
      <p:pic>
        <p:nvPicPr>
          <p:cNvPr id="4000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3. </a:t>
            </a:r>
            <a:r>
              <a:rPr lang="en-AU" b="0" i="0" u="none" dirty="0"/>
              <a:t>Click on </a:t>
            </a:r>
            <a:r>
              <a:rPr lang="en-AU" b="1" i="0" u="none" dirty="0"/>
              <a:t>Advanced User Details</a:t>
            </a:r>
            <a:r>
              <a:rPr lang="en-AU" b="0" i="0" u="none" dirty="0"/>
              <a:t> in the </a:t>
            </a:r>
            <a:r>
              <a:rPr lang="en-AU" b="1" i="0" u="none" dirty="0"/>
              <a:t>My Personal Information Section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3</a:t>
            </a:fld>
            <a:endParaRPr lang="en-AU"/>
          </a:p>
        </p:txBody>
      </p:sp>
      <p:pic>
        <p:nvPicPr>
          <p:cNvPr id="40010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4. </a:t>
            </a:r>
            <a:r>
              <a:rPr lang="en-AU" b="0" i="0" u="none" dirty="0"/>
              <a:t>Click the </a:t>
            </a:r>
            <a:r>
              <a:rPr lang="en-AU" b="1" i="0" u="none" dirty="0"/>
              <a:t>[</a:t>
            </a:r>
            <a:r>
              <a:rPr lang="en-AU" b="1" i="0" u="sng" dirty="0"/>
              <a:t>Remove</a:t>
            </a:r>
            <a:r>
              <a:rPr lang="en-AU" b="1" i="0" u="none" dirty="0"/>
              <a:t>]</a:t>
            </a:r>
            <a:r>
              <a:rPr lang="en-AU" b="0" i="0" u="none" dirty="0"/>
              <a:t> button inline with </a:t>
            </a:r>
            <a:r>
              <a:rPr lang="en-AU" b="1" i="0" u="none" dirty="0"/>
              <a:t>Security Key</a:t>
            </a:r>
            <a:r>
              <a:rPr lang="en-AU" b="0" i="0" u="none" dirty="0"/>
              <a:t> as shown.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4</a:t>
            </a:fld>
            <a:endParaRPr lang="en-AU"/>
          </a:p>
        </p:txBody>
      </p:sp>
      <p:pic>
        <p:nvPicPr>
          <p:cNvPr id="4001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5. </a:t>
            </a:r>
            <a:r>
              <a:rPr lang="en-AU" b="0" i="0" u="none" dirty="0"/>
              <a:t>The button</a:t>
            </a:r>
            <a:r>
              <a:rPr lang="en-AU" b="1" i="0" u="none" dirty="0"/>
              <a:t> </a:t>
            </a:r>
            <a:r>
              <a:rPr lang="en-AU" b="0" i="0" u="none" dirty="0"/>
              <a:t>will now say </a:t>
            </a:r>
            <a:r>
              <a:rPr lang="en-AU" b="1" i="0" u="none" dirty="0"/>
              <a:t>[</a:t>
            </a:r>
            <a:r>
              <a:rPr lang="en-AU" b="1" i="0" u="sng" dirty="0"/>
              <a:t>Register</a:t>
            </a:r>
            <a:r>
              <a:rPr lang="en-AU" b="1" i="0" u="none" dirty="0"/>
              <a:t>]</a:t>
            </a:r>
            <a:r>
              <a:rPr lang="en-AU" b="0" i="0" u="none" dirty="0"/>
              <a:t> indicating that you have successfully removed your key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40023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You're done!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Congratulations, you've reached the end of the guide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idekick Softwar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E55A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.potx" id="{C2C67E3D-A660-40A5-A45A-9A82135E23C7}" vid="{47181758-F100-4570-BCDE-624A1F09B3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CAFACE4378264388374B453583C036" ma:contentTypeVersion="18" ma:contentTypeDescription="Create a new document." ma:contentTypeScope="" ma:versionID="167d02b0247930873144624fed13587b">
  <xsd:schema xmlns:xsd="http://www.w3.org/2001/XMLSchema" xmlns:xs="http://www.w3.org/2001/XMLSchema" xmlns:p="http://schemas.microsoft.com/office/2006/metadata/properties" xmlns:ns2="745e5142-ff1e-4393-922d-7893cd36b48d" xmlns:ns3="0c761123-8cd7-473c-9881-29662bff6c3e" targetNamespace="http://schemas.microsoft.com/office/2006/metadata/properties" ma:root="true" ma:fieldsID="ca86329c57b14ef64312a2b16ad3c028" ns2:_="" ns3:_="">
    <xsd:import namespace="745e5142-ff1e-4393-922d-7893cd36b48d"/>
    <xsd:import namespace="0c761123-8cd7-473c-9881-29662bff6c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e5142-ff1e-4393-922d-7893cd36b4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3eb26d-982b-47dc-b115-c16115a7e8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761123-8cd7-473c-9881-29662bff6c3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77a91eb-033e-465b-a7ba-01fa777a594b}" ma:internalName="TaxCatchAll" ma:showField="CatchAllData" ma:web="0c761123-8cd7-473c-9881-29662bff6c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761123-8cd7-473c-9881-29662bff6c3e" xsi:nil="true"/>
    <Notes xmlns="745e5142-ff1e-4393-922d-7893cd36b48d" xsi:nil="true"/>
    <lcf76f155ced4ddcb4097134ff3c332f xmlns="745e5142-ff1e-4393-922d-7893cd36b4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753D489-AE2E-484F-987B-ABB77071D385}"/>
</file>

<file path=customXml/itemProps2.xml><?xml version="1.0" encoding="utf-8"?>
<ds:datastoreItem xmlns:ds="http://schemas.openxmlformats.org/officeDocument/2006/customXml" ds:itemID="{857E0B64-2FA2-46BA-8C0D-A27603DFFD16}"/>
</file>

<file path=customXml/itemProps3.xml><?xml version="1.0" encoding="utf-8"?>
<ds:datastoreItem xmlns:ds="http://schemas.openxmlformats.org/officeDocument/2006/customXml" ds:itemID="{1ABE2CC5-EBCF-4652-B819-4680DF560695}"/>
</file>

<file path=docProps/app.xml><?xml version="1.0" encoding="utf-8"?>
<Properties xmlns="http://schemas.openxmlformats.org/officeDocument/2006/extended-properties" xmlns:vt="http://schemas.openxmlformats.org/officeDocument/2006/docPropsVTypes">
  <Template>20230327101640</Template>
  <TotalTime>0</TotalTime>
  <Words>126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Comfortaa</vt:lpstr>
      <vt:lpstr>Montserrat</vt:lpstr>
      <vt:lpstr>Office Theme</vt:lpstr>
      <vt:lpstr>How to remove a security key from your Salesforce account</vt:lpstr>
      <vt:lpstr>Add Title</vt:lpstr>
      <vt:lpstr>Add Title</vt:lpstr>
      <vt:lpstr>Add Title</vt:lpstr>
      <vt:lpstr>Add Title</vt:lpstr>
      <vt:lpstr>You're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remove a security key from your Salesforce account</dc:title>
  <dc:creator>Nigel Wilson</dc:creator>
  <cp:lastModifiedBy>Nigel Wilson</cp:lastModifiedBy>
  <cp:revision>1</cp:revision>
  <dcterms:created xsi:type="dcterms:W3CDTF">2023-03-26T23:16:43Z</dcterms:created>
  <dcterms:modified xsi:type="dcterms:W3CDTF">2023-03-26T23:17:09Z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0x0101000ECAFACE4378264388374B453583C036</vt:lpwstr>
  </property>
</Properties>
</file>